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sldIdLst>
    <p:sldId id="265" r:id="rId2"/>
    <p:sldId id="257" r:id="rId3"/>
    <p:sldId id="262" r:id="rId4"/>
    <p:sldId id="269" r:id="rId5"/>
    <p:sldId id="266" r:id="rId6"/>
    <p:sldId id="267" r:id="rId7"/>
    <p:sldId id="268" r:id="rId8"/>
    <p:sldId id="272" r:id="rId9"/>
    <p:sldId id="270" r:id="rId10"/>
    <p:sldId id="271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85" d="100"/>
          <a:sy n="8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59504-7395-45A5-8E3C-96DE0E276F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EAF87F-9EED-45BD-B694-F7BC1D265A2F}">
      <dgm:prSet phldrT="[Testo]"/>
      <dgm:spPr/>
      <dgm:t>
        <a:bodyPr/>
        <a:lstStyle/>
        <a:p>
          <a:r>
            <a:rPr lang="it-IT" dirty="0" smtClean="0"/>
            <a:t>PROBLEMA</a:t>
          </a:r>
          <a:endParaRPr lang="it-IT" dirty="0"/>
        </a:p>
      </dgm:t>
    </dgm:pt>
    <dgm:pt modelId="{DB00550E-D006-4979-9A89-72DA4CF87FE8}" type="parTrans" cxnId="{D1BE53E8-ECE5-4A34-AB72-EC52CF1B11C8}">
      <dgm:prSet/>
      <dgm:spPr/>
      <dgm:t>
        <a:bodyPr/>
        <a:lstStyle/>
        <a:p>
          <a:endParaRPr lang="it-IT"/>
        </a:p>
      </dgm:t>
    </dgm:pt>
    <dgm:pt modelId="{0EDFEABF-2944-463C-8EFC-43C5CD6141F6}" type="sibTrans" cxnId="{D1BE53E8-ECE5-4A34-AB72-EC52CF1B11C8}">
      <dgm:prSet/>
      <dgm:spPr/>
      <dgm:t>
        <a:bodyPr/>
        <a:lstStyle/>
        <a:p>
          <a:endParaRPr lang="it-IT"/>
        </a:p>
      </dgm:t>
    </dgm:pt>
    <dgm:pt modelId="{DF0ECB89-1A74-41DB-80DB-B0227F82A577}">
      <dgm:prSet phldrT="[Testo]"/>
      <dgm:spPr/>
      <dgm:t>
        <a:bodyPr/>
        <a:lstStyle/>
        <a:p>
          <a:r>
            <a:rPr lang="it-IT" dirty="0" smtClean="0"/>
            <a:t>AREA ESTERNA INUTILIZZATA </a:t>
          </a:r>
          <a:endParaRPr lang="it-IT" dirty="0"/>
        </a:p>
      </dgm:t>
    </dgm:pt>
    <dgm:pt modelId="{193DCE37-C7F2-4CBD-8599-5481CBF7F1B8}" type="parTrans" cxnId="{496E326E-7FB2-4AD9-9061-0A09C9AF5E0F}">
      <dgm:prSet/>
      <dgm:spPr/>
      <dgm:t>
        <a:bodyPr/>
        <a:lstStyle/>
        <a:p>
          <a:endParaRPr lang="it-IT"/>
        </a:p>
      </dgm:t>
    </dgm:pt>
    <dgm:pt modelId="{60C32B23-8BB6-4A5F-9866-1DCBAE03C4C5}" type="sibTrans" cxnId="{496E326E-7FB2-4AD9-9061-0A09C9AF5E0F}">
      <dgm:prSet/>
      <dgm:spPr/>
      <dgm:t>
        <a:bodyPr/>
        <a:lstStyle/>
        <a:p>
          <a:endParaRPr lang="it-IT"/>
        </a:p>
      </dgm:t>
    </dgm:pt>
    <dgm:pt modelId="{F19FA576-AD1A-40C5-B795-FA4B231F1ABA}">
      <dgm:prSet phldrT="[Testo]"/>
      <dgm:spPr/>
      <dgm:t>
        <a:bodyPr/>
        <a:lstStyle/>
        <a:p>
          <a:r>
            <a:rPr lang="it-IT" dirty="0" smtClean="0"/>
            <a:t>OBIETTIVO</a:t>
          </a:r>
          <a:endParaRPr lang="it-IT" dirty="0"/>
        </a:p>
      </dgm:t>
    </dgm:pt>
    <dgm:pt modelId="{F8426570-B363-44D9-860C-E883FDFF6B30}" type="parTrans" cxnId="{B1E2B711-B2EC-4BFE-A107-D8287913AFCA}">
      <dgm:prSet/>
      <dgm:spPr/>
      <dgm:t>
        <a:bodyPr/>
        <a:lstStyle/>
        <a:p>
          <a:endParaRPr lang="it-IT"/>
        </a:p>
      </dgm:t>
    </dgm:pt>
    <dgm:pt modelId="{0265094A-64D4-47A7-BCD4-AD3303F155BD}" type="sibTrans" cxnId="{B1E2B711-B2EC-4BFE-A107-D8287913AFCA}">
      <dgm:prSet/>
      <dgm:spPr/>
      <dgm:t>
        <a:bodyPr/>
        <a:lstStyle/>
        <a:p>
          <a:endParaRPr lang="it-IT"/>
        </a:p>
      </dgm:t>
    </dgm:pt>
    <dgm:pt modelId="{8A882B63-880B-4C76-823A-1E7F445F34D8}">
      <dgm:prSet phldrT="[Testo]"/>
      <dgm:spPr/>
      <dgm:t>
        <a:bodyPr/>
        <a:lstStyle/>
        <a:p>
          <a:r>
            <a:rPr lang="it-IT" dirty="0" smtClean="0"/>
            <a:t>RIPULIRE L’INTERA AREA</a:t>
          </a:r>
          <a:endParaRPr lang="it-IT" dirty="0"/>
        </a:p>
      </dgm:t>
    </dgm:pt>
    <dgm:pt modelId="{D5FB240C-DC31-4C50-94DA-B3CA839AB02E}" type="parTrans" cxnId="{04A8BEE2-9134-4F36-B9FA-A7F22B5A4844}">
      <dgm:prSet/>
      <dgm:spPr/>
      <dgm:t>
        <a:bodyPr/>
        <a:lstStyle/>
        <a:p>
          <a:endParaRPr lang="it-IT"/>
        </a:p>
      </dgm:t>
    </dgm:pt>
    <dgm:pt modelId="{BE8AC016-5396-4696-95CE-C1E6C3229D0E}" type="sibTrans" cxnId="{04A8BEE2-9134-4F36-B9FA-A7F22B5A4844}">
      <dgm:prSet/>
      <dgm:spPr/>
      <dgm:t>
        <a:bodyPr/>
        <a:lstStyle/>
        <a:p>
          <a:endParaRPr lang="it-IT"/>
        </a:p>
      </dgm:t>
    </dgm:pt>
    <dgm:pt modelId="{B908A4D0-9D45-4112-A7C9-524660F46044}">
      <dgm:prSet phldrT="[Testo]"/>
      <dgm:spPr/>
      <dgm:t>
        <a:bodyPr/>
        <a:lstStyle/>
        <a:p>
          <a:r>
            <a:rPr lang="it-IT" dirty="0" smtClean="0"/>
            <a:t>SISTEMARE LE DIFFORMITA’ DELLA SUPERFICIE </a:t>
          </a:r>
          <a:r>
            <a:rPr lang="it-IT" dirty="0" err="1" smtClean="0"/>
            <a:t>DI</a:t>
          </a:r>
          <a:r>
            <a:rPr lang="it-IT" dirty="0" smtClean="0"/>
            <a:t> GIOCO</a:t>
          </a:r>
          <a:endParaRPr lang="it-IT" dirty="0"/>
        </a:p>
      </dgm:t>
    </dgm:pt>
    <dgm:pt modelId="{6071E52B-9310-4FDA-A5C1-BC1D08221CFB}" type="parTrans" cxnId="{9D9BBCE8-CB65-4ADE-93B0-A5520FF66191}">
      <dgm:prSet/>
      <dgm:spPr/>
      <dgm:t>
        <a:bodyPr/>
        <a:lstStyle/>
        <a:p>
          <a:endParaRPr lang="it-IT"/>
        </a:p>
      </dgm:t>
    </dgm:pt>
    <dgm:pt modelId="{5778CCF9-E6AE-4096-84CD-99171EBA5906}" type="sibTrans" cxnId="{9D9BBCE8-CB65-4ADE-93B0-A5520FF66191}">
      <dgm:prSet/>
      <dgm:spPr/>
      <dgm:t>
        <a:bodyPr/>
        <a:lstStyle/>
        <a:p>
          <a:endParaRPr lang="it-IT"/>
        </a:p>
      </dgm:t>
    </dgm:pt>
    <dgm:pt modelId="{4672A547-ECBC-4063-A09E-EB74B9730C4C}">
      <dgm:prSet phldrT="[Testo]"/>
      <dgm:spPr/>
      <dgm:t>
        <a:bodyPr/>
        <a:lstStyle/>
        <a:p>
          <a:r>
            <a:rPr lang="it-IT" dirty="0" smtClean="0"/>
            <a:t>TARGET </a:t>
          </a:r>
        </a:p>
        <a:p>
          <a:r>
            <a:rPr lang="it-IT" dirty="0" smtClean="0"/>
            <a:t>TEMPI </a:t>
          </a:r>
          <a:r>
            <a:rPr lang="it-IT" dirty="0" err="1" smtClean="0"/>
            <a:t>DI</a:t>
          </a:r>
          <a:r>
            <a:rPr lang="it-IT" dirty="0" smtClean="0"/>
            <a:t> REALIZZAZIONE</a:t>
          </a:r>
          <a:endParaRPr lang="it-IT" dirty="0"/>
        </a:p>
      </dgm:t>
    </dgm:pt>
    <dgm:pt modelId="{E5B8B556-462A-40DF-844A-462E8BB0CA89}" type="parTrans" cxnId="{1320B004-F252-432D-B093-46B807F46542}">
      <dgm:prSet/>
      <dgm:spPr/>
      <dgm:t>
        <a:bodyPr/>
        <a:lstStyle/>
        <a:p>
          <a:endParaRPr lang="it-IT"/>
        </a:p>
      </dgm:t>
    </dgm:pt>
    <dgm:pt modelId="{2C20B862-4E43-4E1E-A8A2-BCF111F033B4}" type="sibTrans" cxnId="{1320B004-F252-432D-B093-46B807F46542}">
      <dgm:prSet/>
      <dgm:spPr/>
      <dgm:t>
        <a:bodyPr/>
        <a:lstStyle/>
        <a:p>
          <a:endParaRPr lang="it-IT"/>
        </a:p>
      </dgm:t>
    </dgm:pt>
    <dgm:pt modelId="{8072A212-C990-48AF-9886-6AE6E34C3DDB}">
      <dgm:prSet phldrT="[Testo]"/>
      <dgm:spPr/>
      <dgm:t>
        <a:bodyPr/>
        <a:lstStyle/>
        <a:p>
          <a:r>
            <a:rPr lang="it-IT" dirty="0" smtClean="0"/>
            <a:t>RAGAZZI DEL QUARTIERE</a:t>
          </a:r>
          <a:endParaRPr lang="it-IT" dirty="0"/>
        </a:p>
      </dgm:t>
    </dgm:pt>
    <dgm:pt modelId="{E683899E-F1BA-49D8-80F8-4999B2FEED45}" type="parTrans" cxnId="{B89851D7-B7DF-48B7-96C0-8EB2DA2E2FBD}">
      <dgm:prSet/>
      <dgm:spPr/>
      <dgm:t>
        <a:bodyPr/>
        <a:lstStyle/>
        <a:p>
          <a:endParaRPr lang="it-IT"/>
        </a:p>
      </dgm:t>
    </dgm:pt>
    <dgm:pt modelId="{0E066B9F-263E-4EE1-822B-788BB3EC4D74}" type="sibTrans" cxnId="{B89851D7-B7DF-48B7-96C0-8EB2DA2E2FBD}">
      <dgm:prSet/>
      <dgm:spPr/>
      <dgm:t>
        <a:bodyPr/>
        <a:lstStyle/>
        <a:p>
          <a:endParaRPr lang="it-IT"/>
        </a:p>
      </dgm:t>
    </dgm:pt>
    <dgm:pt modelId="{7BF10CCB-A098-4916-ABA0-1221EE70581B}">
      <dgm:prSet phldrT="[Testo]"/>
      <dgm:spPr/>
      <dgm:t>
        <a:bodyPr/>
        <a:lstStyle/>
        <a:p>
          <a:r>
            <a:rPr lang="it-IT" dirty="0" smtClean="0"/>
            <a:t>DUE MESI </a:t>
          </a:r>
          <a:endParaRPr lang="it-IT" dirty="0"/>
        </a:p>
      </dgm:t>
    </dgm:pt>
    <dgm:pt modelId="{239FAC62-3C30-493E-B028-D8333F3251ED}" type="parTrans" cxnId="{8BDFD5DB-53D7-44DD-9027-2A1618D6A487}">
      <dgm:prSet/>
      <dgm:spPr/>
    </dgm:pt>
    <dgm:pt modelId="{0CB8B03F-878E-4A4A-A7CC-41927784DD52}" type="sibTrans" cxnId="{8BDFD5DB-53D7-44DD-9027-2A1618D6A487}">
      <dgm:prSet/>
      <dgm:spPr/>
    </dgm:pt>
    <dgm:pt modelId="{4081998A-F532-443D-9E3F-9337E1989022}">
      <dgm:prSet phldrT="[Testo]"/>
      <dgm:spPr/>
      <dgm:t>
        <a:bodyPr/>
        <a:lstStyle/>
        <a:p>
          <a:r>
            <a:rPr lang="it-IT" dirty="0" smtClean="0"/>
            <a:t>REALIZZARE UN CAMPO SPORTIVO POLIVALENTE                         ( BASKET,PALLAVOLO,CALCIO E PISTA </a:t>
          </a:r>
          <a:r>
            <a:rPr lang="it-IT" dirty="0" err="1" smtClean="0"/>
            <a:t>DI</a:t>
          </a:r>
          <a:r>
            <a:rPr lang="it-IT" dirty="0" smtClean="0"/>
            <a:t> ATLETICA)</a:t>
          </a:r>
          <a:endParaRPr lang="it-IT" dirty="0"/>
        </a:p>
      </dgm:t>
    </dgm:pt>
    <dgm:pt modelId="{81C71497-400A-4038-AC11-F7009994B1FE}" type="parTrans" cxnId="{3033A112-14FA-4178-8E23-A6997ABD1598}">
      <dgm:prSet/>
      <dgm:spPr/>
    </dgm:pt>
    <dgm:pt modelId="{045BFE57-1E04-485C-BC3F-92FC3D78B899}" type="sibTrans" cxnId="{3033A112-14FA-4178-8E23-A6997ABD1598}">
      <dgm:prSet/>
      <dgm:spPr/>
    </dgm:pt>
    <dgm:pt modelId="{1D212EA6-C07F-401E-9E9D-696683DEFB80}" type="pres">
      <dgm:prSet presAssocID="{97059504-7395-45A5-8E3C-96DE0E276F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3651BE-8298-4C6C-AC38-DCEBD86FE212}" type="pres">
      <dgm:prSet presAssocID="{70EAF87F-9EED-45BD-B694-F7BC1D265A2F}" presName="linNode" presStyleCnt="0"/>
      <dgm:spPr/>
    </dgm:pt>
    <dgm:pt modelId="{9A05089C-D7B6-4F65-8A05-623FE184D779}" type="pres">
      <dgm:prSet presAssocID="{70EAF87F-9EED-45BD-B694-F7BC1D265A2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917154-06A6-47EA-B144-E804F94A00A3}" type="pres">
      <dgm:prSet presAssocID="{70EAF87F-9EED-45BD-B694-F7BC1D265A2F}" presName="descendantText" presStyleLbl="alignAccFollowNode1" presStyleIdx="0" presStyleCnt="3" custScaleY="906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8234E1-A1D7-46D8-9727-DCE707B1379F}" type="pres">
      <dgm:prSet presAssocID="{0EDFEABF-2944-463C-8EFC-43C5CD6141F6}" presName="sp" presStyleCnt="0"/>
      <dgm:spPr/>
    </dgm:pt>
    <dgm:pt modelId="{28B4B080-0713-4A8E-838B-F1514CB1DA24}" type="pres">
      <dgm:prSet presAssocID="{F19FA576-AD1A-40C5-B795-FA4B231F1ABA}" presName="linNode" presStyleCnt="0"/>
      <dgm:spPr/>
    </dgm:pt>
    <dgm:pt modelId="{04DC83FA-C381-4EC7-A4E4-335F39D7594C}" type="pres">
      <dgm:prSet presAssocID="{F19FA576-AD1A-40C5-B795-FA4B231F1AB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F29D3E-1A41-45E6-8CC2-80B2833F1133}" type="pres">
      <dgm:prSet presAssocID="{F19FA576-AD1A-40C5-B795-FA4B231F1AB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455D21-E8EC-4732-BF5F-1FD6DAA0E60B}" type="pres">
      <dgm:prSet presAssocID="{0265094A-64D4-47A7-BCD4-AD3303F155BD}" presName="sp" presStyleCnt="0"/>
      <dgm:spPr/>
    </dgm:pt>
    <dgm:pt modelId="{A301454C-D8A6-41B5-A542-6165FFA57DDC}" type="pres">
      <dgm:prSet presAssocID="{4672A547-ECBC-4063-A09E-EB74B9730C4C}" presName="linNode" presStyleCnt="0"/>
      <dgm:spPr/>
    </dgm:pt>
    <dgm:pt modelId="{B532BCC3-2C56-421A-A25C-C4D1B5B8C4EC}" type="pres">
      <dgm:prSet presAssocID="{4672A547-ECBC-4063-A09E-EB74B9730C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4E101B-A258-424F-8CDF-1DEC42102E40}" type="pres">
      <dgm:prSet presAssocID="{4672A547-ECBC-4063-A09E-EB74B9730C4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31687AB-1871-434F-9BB1-13A5E363E093}" type="presOf" srcId="{B908A4D0-9D45-4112-A7C9-524660F46044}" destId="{C1F29D3E-1A41-45E6-8CC2-80B2833F1133}" srcOrd="0" destOrd="1" presId="urn:microsoft.com/office/officeart/2005/8/layout/vList5"/>
    <dgm:cxn modelId="{04A8BEE2-9134-4F36-B9FA-A7F22B5A4844}" srcId="{F19FA576-AD1A-40C5-B795-FA4B231F1ABA}" destId="{8A882B63-880B-4C76-823A-1E7F445F34D8}" srcOrd="0" destOrd="0" parTransId="{D5FB240C-DC31-4C50-94DA-B3CA839AB02E}" sibTransId="{BE8AC016-5396-4696-95CE-C1E6C3229D0E}"/>
    <dgm:cxn modelId="{6888B3AE-2B13-426B-81C5-7BD1DF856343}" type="presOf" srcId="{7BF10CCB-A098-4916-ABA0-1221EE70581B}" destId="{634E101B-A258-424F-8CDF-1DEC42102E40}" srcOrd="0" destOrd="1" presId="urn:microsoft.com/office/officeart/2005/8/layout/vList5"/>
    <dgm:cxn modelId="{411D169B-D75D-4A78-80C6-0DF84AEC8F32}" type="presOf" srcId="{4672A547-ECBC-4063-A09E-EB74B9730C4C}" destId="{B532BCC3-2C56-421A-A25C-C4D1B5B8C4EC}" srcOrd="0" destOrd="0" presId="urn:microsoft.com/office/officeart/2005/8/layout/vList5"/>
    <dgm:cxn modelId="{B1E2B711-B2EC-4BFE-A107-D8287913AFCA}" srcId="{97059504-7395-45A5-8E3C-96DE0E276F68}" destId="{F19FA576-AD1A-40C5-B795-FA4B231F1ABA}" srcOrd="1" destOrd="0" parTransId="{F8426570-B363-44D9-860C-E883FDFF6B30}" sibTransId="{0265094A-64D4-47A7-BCD4-AD3303F155BD}"/>
    <dgm:cxn modelId="{C947BFFE-BE49-4527-809D-A8428C95C33B}" type="presOf" srcId="{DF0ECB89-1A74-41DB-80DB-B0227F82A577}" destId="{54917154-06A6-47EA-B144-E804F94A00A3}" srcOrd="0" destOrd="0" presId="urn:microsoft.com/office/officeart/2005/8/layout/vList5"/>
    <dgm:cxn modelId="{8BDFD5DB-53D7-44DD-9027-2A1618D6A487}" srcId="{4672A547-ECBC-4063-A09E-EB74B9730C4C}" destId="{7BF10CCB-A098-4916-ABA0-1221EE70581B}" srcOrd="1" destOrd="0" parTransId="{239FAC62-3C30-493E-B028-D8333F3251ED}" sibTransId="{0CB8B03F-878E-4A4A-A7CC-41927784DD52}"/>
    <dgm:cxn modelId="{1320B004-F252-432D-B093-46B807F46542}" srcId="{97059504-7395-45A5-8E3C-96DE0E276F68}" destId="{4672A547-ECBC-4063-A09E-EB74B9730C4C}" srcOrd="2" destOrd="0" parTransId="{E5B8B556-462A-40DF-844A-462E8BB0CA89}" sibTransId="{2C20B862-4E43-4E1E-A8A2-BCF111F033B4}"/>
    <dgm:cxn modelId="{D9451FF5-AA7C-4A99-A7FA-97FFC9B9BECC}" type="presOf" srcId="{97059504-7395-45A5-8E3C-96DE0E276F68}" destId="{1D212EA6-C07F-401E-9E9D-696683DEFB80}" srcOrd="0" destOrd="0" presId="urn:microsoft.com/office/officeart/2005/8/layout/vList5"/>
    <dgm:cxn modelId="{B89851D7-B7DF-48B7-96C0-8EB2DA2E2FBD}" srcId="{4672A547-ECBC-4063-A09E-EB74B9730C4C}" destId="{8072A212-C990-48AF-9886-6AE6E34C3DDB}" srcOrd="0" destOrd="0" parTransId="{E683899E-F1BA-49D8-80F8-4999B2FEED45}" sibTransId="{0E066B9F-263E-4EE1-822B-788BB3EC4D74}"/>
    <dgm:cxn modelId="{9F87B31A-0E8F-4357-AAC5-C0A53B195666}" type="presOf" srcId="{4081998A-F532-443D-9E3F-9337E1989022}" destId="{C1F29D3E-1A41-45E6-8CC2-80B2833F1133}" srcOrd="0" destOrd="2" presId="urn:microsoft.com/office/officeart/2005/8/layout/vList5"/>
    <dgm:cxn modelId="{C7CAD493-AB79-491F-8BD7-6FA93ECD8683}" type="presOf" srcId="{8072A212-C990-48AF-9886-6AE6E34C3DDB}" destId="{634E101B-A258-424F-8CDF-1DEC42102E40}" srcOrd="0" destOrd="0" presId="urn:microsoft.com/office/officeart/2005/8/layout/vList5"/>
    <dgm:cxn modelId="{496E326E-7FB2-4AD9-9061-0A09C9AF5E0F}" srcId="{70EAF87F-9EED-45BD-B694-F7BC1D265A2F}" destId="{DF0ECB89-1A74-41DB-80DB-B0227F82A577}" srcOrd="0" destOrd="0" parTransId="{193DCE37-C7F2-4CBD-8599-5481CBF7F1B8}" sibTransId="{60C32B23-8BB6-4A5F-9866-1DCBAE03C4C5}"/>
    <dgm:cxn modelId="{A5F22BBD-B5CF-4AFD-BFEB-8E46A5475249}" type="presOf" srcId="{8A882B63-880B-4C76-823A-1E7F445F34D8}" destId="{C1F29D3E-1A41-45E6-8CC2-80B2833F1133}" srcOrd="0" destOrd="0" presId="urn:microsoft.com/office/officeart/2005/8/layout/vList5"/>
    <dgm:cxn modelId="{F2BD1279-4ABD-4035-A5B4-E87830A6967E}" type="presOf" srcId="{F19FA576-AD1A-40C5-B795-FA4B231F1ABA}" destId="{04DC83FA-C381-4EC7-A4E4-335F39D7594C}" srcOrd="0" destOrd="0" presId="urn:microsoft.com/office/officeart/2005/8/layout/vList5"/>
    <dgm:cxn modelId="{3033A112-14FA-4178-8E23-A6997ABD1598}" srcId="{F19FA576-AD1A-40C5-B795-FA4B231F1ABA}" destId="{4081998A-F532-443D-9E3F-9337E1989022}" srcOrd="2" destOrd="0" parTransId="{81C71497-400A-4038-AC11-F7009994B1FE}" sibTransId="{045BFE57-1E04-485C-BC3F-92FC3D78B899}"/>
    <dgm:cxn modelId="{9D9BBCE8-CB65-4ADE-93B0-A5520FF66191}" srcId="{F19FA576-AD1A-40C5-B795-FA4B231F1ABA}" destId="{B908A4D0-9D45-4112-A7C9-524660F46044}" srcOrd="1" destOrd="0" parTransId="{6071E52B-9310-4FDA-A5C1-BC1D08221CFB}" sibTransId="{5778CCF9-E6AE-4096-84CD-99171EBA5906}"/>
    <dgm:cxn modelId="{D1BE53E8-ECE5-4A34-AB72-EC52CF1B11C8}" srcId="{97059504-7395-45A5-8E3C-96DE0E276F68}" destId="{70EAF87F-9EED-45BD-B694-F7BC1D265A2F}" srcOrd="0" destOrd="0" parTransId="{DB00550E-D006-4979-9A89-72DA4CF87FE8}" sibTransId="{0EDFEABF-2944-463C-8EFC-43C5CD6141F6}"/>
    <dgm:cxn modelId="{8037B7D7-1EC9-4AA5-964D-510CE72B0360}" type="presOf" srcId="{70EAF87F-9EED-45BD-B694-F7BC1D265A2F}" destId="{9A05089C-D7B6-4F65-8A05-623FE184D779}" srcOrd="0" destOrd="0" presId="urn:microsoft.com/office/officeart/2005/8/layout/vList5"/>
    <dgm:cxn modelId="{97484A43-F298-4C03-88C1-143E0A1B0B04}" type="presParOf" srcId="{1D212EA6-C07F-401E-9E9D-696683DEFB80}" destId="{753651BE-8298-4C6C-AC38-DCEBD86FE212}" srcOrd="0" destOrd="0" presId="urn:microsoft.com/office/officeart/2005/8/layout/vList5"/>
    <dgm:cxn modelId="{9E9B804A-B6A8-4F7C-9963-FD01171025A6}" type="presParOf" srcId="{753651BE-8298-4C6C-AC38-DCEBD86FE212}" destId="{9A05089C-D7B6-4F65-8A05-623FE184D779}" srcOrd="0" destOrd="0" presId="urn:microsoft.com/office/officeart/2005/8/layout/vList5"/>
    <dgm:cxn modelId="{712F52AC-9788-440A-9C23-30201CE4DA43}" type="presParOf" srcId="{753651BE-8298-4C6C-AC38-DCEBD86FE212}" destId="{54917154-06A6-47EA-B144-E804F94A00A3}" srcOrd="1" destOrd="0" presId="urn:microsoft.com/office/officeart/2005/8/layout/vList5"/>
    <dgm:cxn modelId="{70B7F15B-3CC0-43E8-957C-B2A927AEA8B4}" type="presParOf" srcId="{1D212EA6-C07F-401E-9E9D-696683DEFB80}" destId="{308234E1-A1D7-46D8-9727-DCE707B1379F}" srcOrd="1" destOrd="0" presId="urn:microsoft.com/office/officeart/2005/8/layout/vList5"/>
    <dgm:cxn modelId="{767DA209-C249-47C5-AE6F-7DD51A1E035E}" type="presParOf" srcId="{1D212EA6-C07F-401E-9E9D-696683DEFB80}" destId="{28B4B080-0713-4A8E-838B-F1514CB1DA24}" srcOrd="2" destOrd="0" presId="urn:microsoft.com/office/officeart/2005/8/layout/vList5"/>
    <dgm:cxn modelId="{1F2762C1-B30A-4FF1-9D46-7A636A18AC9C}" type="presParOf" srcId="{28B4B080-0713-4A8E-838B-F1514CB1DA24}" destId="{04DC83FA-C381-4EC7-A4E4-335F39D7594C}" srcOrd="0" destOrd="0" presId="urn:microsoft.com/office/officeart/2005/8/layout/vList5"/>
    <dgm:cxn modelId="{3CD524AF-6F28-4521-B8D2-E363B8042A66}" type="presParOf" srcId="{28B4B080-0713-4A8E-838B-F1514CB1DA24}" destId="{C1F29D3E-1A41-45E6-8CC2-80B2833F1133}" srcOrd="1" destOrd="0" presId="urn:microsoft.com/office/officeart/2005/8/layout/vList5"/>
    <dgm:cxn modelId="{79F3F87C-591D-4695-BA9D-734ED3A06F0E}" type="presParOf" srcId="{1D212EA6-C07F-401E-9E9D-696683DEFB80}" destId="{43455D21-E8EC-4732-BF5F-1FD6DAA0E60B}" srcOrd="3" destOrd="0" presId="urn:microsoft.com/office/officeart/2005/8/layout/vList5"/>
    <dgm:cxn modelId="{7C72D702-A671-4A72-BBF4-06CC118AE04F}" type="presParOf" srcId="{1D212EA6-C07F-401E-9E9D-696683DEFB80}" destId="{A301454C-D8A6-41B5-A542-6165FFA57DDC}" srcOrd="4" destOrd="0" presId="urn:microsoft.com/office/officeart/2005/8/layout/vList5"/>
    <dgm:cxn modelId="{FC56D202-AC08-4BB7-8B02-5F74D858A0AB}" type="presParOf" srcId="{A301454C-D8A6-41B5-A542-6165FFA57DDC}" destId="{B532BCC3-2C56-421A-A25C-C4D1B5B8C4EC}" srcOrd="0" destOrd="0" presId="urn:microsoft.com/office/officeart/2005/8/layout/vList5"/>
    <dgm:cxn modelId="{EFE72AEF-51B1-4FB1-A59E-A52F6E6C9E9C}" type="presParOf" srcId="{A301454C-D8A6-41B5-A542-6165FFA57DDC}" destId="{634E101B-A258-424F-8CDF-1DEC42102E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17154-06A6-47EA-B144-E804F94A00A3}">
      <dsp:nvSpPr>
        <dsp:cNvPr id="0" name=""/>
        <dsp:cNvSpPr/>
      </dsp:nvSpPr>
      <dsp:spPr>
        <a:xfrm rot="5400000">
          <a:off x="4750789" y="-1748236"/>
          <a:ext cx="106888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AREA ESTERNA INUTILIZZATA </a:t>
          </a:r>
          <a:endParaRPr lang="it-IT" sz="1400" kern="1200" dirty="0"/>
        </a:p>
      </dsp:txBody>
      <dsp:txXfrm rot="5400000">
        <a:off x="4750789" y="-1748236"/>
        <a:ext cx="1068885" cy="4974336"/>
      </dsp:txXfrm>
    </dsp:sp>
    <dsp:sp modelId="{9A05089C-D7B6-4F65-8A05-623FE184D779}">
      <dsp:nvSpPr>
        <dsp:cNvPr id="0" name=""/>
        <dsp:cNvSpPr/>
      </dsp:nvSpPr>
      <dsp:spPr>
        <a:xfrm>
          <a:off x="0" y="2232"/>
          <a:ext cx="2798064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PROBLEMA</a:t>
          </a:r>
          <a:endParaRPr lang="it-IT" sz="2500" kern="1200" dirty="0"/>
        </a:p>
      </dsp:txBody>
      <dsp:txXfrm>
        <a:off x="0" y="2232"/>
        <a:ext cx="2798064" cy="1473398"/>
      </dsp:txXfrm>
    </dsp:sp>
    <dsp:sp modelId="{C1F29D3E-1A41-45E6-8CC2-80B2833F1133}">
      <dsp:nvSpPr>
        <dsp:cNvPr id="0" name=""/>
        <dsp:cNvSpPr/>
      </dsp:nvSpPr>
      <dsp:spPr>
        <a:xfrm rot="5400000">
          <a:off x="4695872" y="-201168"/>
          <a:ext cx="11787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RIPULIRE L’INTERA AREA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SISTEMARE LE DIFFORMITA’ DELLA SUPERFICIE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GIOCO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REALIZZARE UN CAMPO SPORTIVO POLIVALENTE                         ( BASKET,PALLAVOLO,CALCIO E PISTA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ATLETICA)</a:t>
          </a:r>
          <a:endParaRPr lang="it-IT" sz="1400" kern="1200" dirty="0"/>
        </a:p>
      </dsp:txBody>
      <dsp:txXfrm rot="5400000">
        <a:off x="4695872" y="-201168"/>
        <a:ext cx="1178718" cy="4974336"/>
      </dsp:txXfrm>
    </dsp:sp>
    <dsp:sp modelId="{04DC83FA-C381-4EC7-A4E4-335F39D7594C}">
      <dsp:nvSpPr>
        <dsp:cNvPr id="0" name=""/>
        <dsp:cNvSpPr/>
      </dsp:nvSpPr>
      <dsp:spPr>
        <a:xfrm>
          <a:off x="0" y="1549300"/>
          <a:ext cx="2798064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OBIETTIVO</a:t>
          </a:r>
          <a:endParaRPr lang="it-IT" sz="2500" kern="1200" dirty="0"/>
        </a:p>
      </dsp:txBody>
      <dsp:txXfrm>
        <a:off x="0" y="1549300"/>
        <a:ext cx="2798064" cy="1473398"/>
      </dsp:txXfrm>
    </dsp:sp>
    <dsp:sp modelId="{634E101B-A258-424F-8CDF-1DEC42102E40}">
      <dsp:nvSpPr>
        <dsp:cNvPr id="0" name=""/>
        <dsp:cNvSpPr/>
      </dsp:nvSpPr>
      <dsp:spPr>
        <a:xfrm rot="5400000">
          <a:off x="4695872" y="1345900"/>
          <a:ext cx="1178718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RAGAZZI DEL QUARTIERE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DUE MESI </a:t>
          </a:r>
          <a:endParaRPr lang="it-IT" sz="1400" kern="1200" dirty="0"/>
        </a:p>
      </dsp:txBody>
      <dsp:txXfrm rot="5400000">
        <a:off x="4695872" y="1345900"/>
        <a:ext cx="1178718" cy="4974336"/>
      </dsp:txXfrm>
    </dsp:sp>
    <dsp:sp modelId="{B532BCC3-2C56-421A-A25C-C4D1B5B8C4EC}">
      <dsp:nvSpPr>
        <dsp:cNvPr id="0" name=""/>
        <dsp:cNvSpPr/>
      </dsp:nvSpPr>
      <dsp:spPr>
        <a:xfrm>
          <a:off x="0" y="3096369"/>
          <a:ext cx="2798064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TARGET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TEMPI </a:t>
          </a:r>
          <a:r>
            <a:rPr lang="it-IT" sz="2500" kern="1200" dirty="0" err="1" smtClean="0"/>
            <a:t>DI</a:t>
          </a:r>
          <a:r>
            <a:rPr lang="it-IT" sz="2500" kern="1200" dirty="0" smtClean="0"/>
            <a:t> REALIZZAZIONE</a:t>
          </a:r>
          <a:endParaRPr lang="it-IT" sz="2500" kern="1200" dirty="0"/>
        </a:p>
      </dsp:txBody>
      <dsp:txXfrm>
        <a:off x="0" y="3096369"/>
        <a:ext cx="2798064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C1BA2-904D-4F1D-A1A7-F4A033E2C3FE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E8CBB-FFA0-49DC-BE65-C8CD76135D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39A8-F3CA-408C-83DC-6D23850C4422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E8A5-5D6B-47D0-A7CF-3C669EFEBE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6838-A565-49C9-B12F-7A87FE4A48A1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C4E7-35AC-476A-B35F-3D654A3BD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B3DC-315B-4129-B438-34A5FAC49C7C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E1C3-80A9-4C2A-9DBC-B23587D6FA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ttango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ttango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3CAA5-E1E1-436A-97FB-E95B7837DD7B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47091-DC69-48A8-8F93-B3C5316CF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AE5FCE-8D33-42E8-A9CE-1618C1B9DBA2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18DA2-2028-4AF7-8C5D-41E8DBFF9A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F79CD-9A87-4BD5-9EB3-7F2696F0A7D2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0C4D32-BBFB-4BAE-A211-565AFC1136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6EDA-527B-4A56-A13B-7C3EE8594C0C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32E8-76BD-421A-B202-9EBCA1915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A64A6E-1B34-4AC4-AF14-C0A833115C65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C29FD-7A53-4365-84D7-1525A613FD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C9A7-E1FB-4BE1-8805-30B6CF4F3F6C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45C2-2A67-4D9E-8D20-2E969249D4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5C520-9695-450D-9655-66855EAE173E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E7BC5-A7D4-4D61-8E09-20FFE1BE57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D7F9BAE-334D-4B22-9424-6366720BC428}" type="datetimeFigureOut">
              <a:rPr lang="it-IT"/>
              <a:pPr>
                <a:defRPr/>
              </a:pPr>
              <a:t>13/04/2014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7C8A0A-37F6-4383-8ECF-028BC4DB93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34" r:id="rId2"/>
    <p:sldLayoutId id="2147484140" r:id="rId3"/>
    <p:sldLayoutId id="2147484141" r:id="rId4"/>
    <p:sldLayoutId id="2147484142" r:id="rId5"/>
    <p:sldLayoutId id="2147484135" r:id="rId6"/>
    <p:sldLayoutId id="2147484143" r:id="rId7"/>
    <p:sldLayoutId id="2147484136" r:id="rId8"/>
    <p:sldLayoutId id="2147484144" r:id="rId9"/>
    <p:sldLayoutId id="2147484137" r:id="rId10"/>
    <p:sldLayoutId id="21474841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15212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 smtClean="0">
                <a:solidFill>
                  <a:schemeClr val="tx2">
                    <a:satMod val="200000"/>
                  </a:schemeClr>
                </a:solidFill>
              </a:rPr>
              <a:t>Costruiamo la nostra area sportiva esterna</a:t>
            </a:r>
            <a:endParaRPr lang="it-IT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848872" cy="1368152"/>
          </a:xfrm>
          <a:solidFill>
            <a:srgbClr val="00B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it-IT" sz="3300" dirty="0" smtClean="0">
                <a:cs typeface="Arial" charset="0"/>
              </a:rPr>
              <a:t> </a:t>
            </a:r>
            <a:r>
              <a:rPr lang="it-IT" sz="2400" dirty="0" smtClean="0">
                <a:cs typeface="Arial" charset="0"/>
              </a:rPr>
              <a:t>Progetto 2014</a:t>
            </a:r>
            <a:endParaRPr lang="it-IT" sz="2400" dirty="0" smtClean="0"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04664"/>
            <a:ext cx="981959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Consiglio comunale dei ragazzi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60932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Realizzato dagli alunni della 2^A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92824" y="2708920"/>
            <a:ext cx="75583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  PARADISO </a:t>
            </a:r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SPORTIVO</a:t>
            </a:r>
            <a:endParaRPr lang="it-IT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429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90" y="2060848"/>
            <a:ext cx="3824288" cy="2558796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ttangolo 3"/>
          <p:cNvSpPr/>
          <p:nvPr/>
        </p:nvSpPr>
        <p:spPr>
          <a:xfrm>
            <a:off x="251520" y="476672"/>
            <a:ext cx="8042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  SOPRATTUTTO …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Immagine 4" descr="images8O7KCUM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00808"/>
            <a:ext cx="2714625" cy="266429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Immagine 5" descr="imagesS5L5GK0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797152"/>
            <a:ext cx="4176464" cy="17430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contenuto 1"/>
          <p:cNvSpPr>
            <a:spLocks noGrp="1"/>
          </p:cNvSpPr>
          <p:nvPr>
            <p:ph idx="1"/>
          </p:nvPr>
        </p:nvSpPr>
        <p:spPr>
          <a:xfrm>
            <a:off x="755651" y="1484312"/>
            <a:ext cx="7488757" cy="4825007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b="1" dirty="0" smtClean="0"/>
              <a:t>Grassetto Francesca </a:t>
            </a:r>
            <a:r>
              <a:rPr lang="it-IT" dirty="0" smtClean="0"/>
              <a:t>(SINDACO e Portavoce)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smtClean="0"/>
              <a:t>Ali Jacqueline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smtClean="0"/>
              <a:t>Badi Alberto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smtClean="0"/>
              <a:t>Bianchi Filippo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err="1" smtClean="0"/>
              <a:t>Cataldi</a:t>
            </a:r>
            <a:r>
              <a:rPr lang="it-IT" dirty="0" smtClean="0"/>
              <a:t> Diletta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err="1" smtClean="0"/>
              <a:t>Chinello</a:t>
            </a:r>
            <a:r>
              <a:rPr lang="it-IT" dirty="0" smtClean="0"/>
              <a:t> Luca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smtClean="0"/>
              <a:t>Ferranti Dalila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smtClean="0"/>
              <a:t>Gatti Gabriele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 err="1" smtClean="0"/>
              <a:t>Kandamchamkunnel</a:t>
            </a:r>
            <a:r>
              <a:rPr lang="it-IT" dirty="0" smtClean="0"/>
              <a:t> Baby Angela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869864" y="404664"/>
            <a:ext cx="74042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LISTA DEI CANDIDATI</a:t>
            </a:r>
          </a:p>
        </p:txBody>
      </p:sp>
      <p:pic>
        <p:nvPicPr>
          <p:cNvPr id="6" name="Immagine 5" descr="Immag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096344" cy="2952328"/>
          </a:xfrm>
          <a:prstGeom prst="rect">
            <a:avLst/>
          </a:prstGeom>
        </p:spPr>
      </p:pic>
    </p:spTree>
  </p:cSld>
  <p:clrMapOvr>
    <a:masterClrMapping/>
  </p:clrMapOvr>
  <p:transition advTm="13057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ILLUSTRAZIONE DEL PROGETTO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14400" y="1700808"/>
            <a:ext cx="7772400" cy="4655542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dirty="0" smtClean="0"/>
              <a:t>	Abbiamo deciso di sistemare e mettere a norma l’area non più utilizzata e lasciata all’incuria, situata alle spalle della palestra.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dirty="0" smtClean="0"/>
              <a:t>    Quando fu costruita la nostra  scuola, in questo spazio c’era  un bellissimo e ben attrezzato  campo sportivo polivalente. Sistemando il terreno e i campi da gioco (basket, pallavolo, calcio e pista di atletica), arricchendo il tutto con panchine, per i momenti di relax tra amici e per potersi godere una partita, l’area potrebbe essere utilizzata nuovamente, anche  e soprattutto dai ragazzi del quartiere. </a:t>
            </a:r>
            <a:endParaRPr lang="it-IT" dirty="0"/>
          </a:p>
        </p:txBody>
      </p:sp>
    </p:spTree>
  </p:cSld>
  <p:clrMapOvr>
    <a:masterClrMapping/>
  </p:clrMapOvr>
  <p:transition advTm="31481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		PIANO </a:t>
            </a:r>
            <a:r>
              <a:rPr lang="it-IT" dirty="0" err="1" smtClean="0"/>
              <a:t>DI</a:t>
            </a:r>
            <a:r>
              <a:rPr lang="it-IT" dirty="0" smtClean="0"/>
              <a:t> AZIONE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DSCN17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246688" cy="2701925"/>
          </a:xfr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 descr="DSCN1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88" y="3789363"/>
            <a:ext cx="3559175" cy="266858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ttangolo 10"/>
          <p:cNvSpPr/>
          <p:nvPr/>
        </p:nvSpPr>
        <p:spPr>
          <a:xfrm>
            <a:off x="827584" y="1340768"/>
            <a:ext cx="230425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ERBA  INCOLTA </a:t>
            </a:r>
          </a:p>
          <a:p>
            <a:pPr algn="ctr"/>
            <a:r>
              <a:rPr lang="it-IT" dirty="0" smtClean="0"/>
              <a:t> AI LATI DELL’AREA </a:t>
            </a:r>
          </a:p>
          <a:p>
            <a:pPr algn="ctr"/>
            <a:r>
              <a:rPr lang="it-IT" dirty="0" smtClean="0"/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508104" y="5157192"/>
            <a:ext cx="2376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CANCELLO PERICOLANTE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4152" y="260648"/>
            <a:ext cx="7455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COME APPARE OGGI 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testo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2514600" cy="3873500"/>
          </a:xfrm>
        </p:spPr>
        <p:txBody>
          <a:bodyPr/>
          <a:lstStyle/>
          <a:p>
            <a:pPr marL="53975" eaLnBrk="1" hangingPunct="1">
              <a:buFont typeface="Wingdings 3" pitchFamily="18" charset="2"/>
              <a:buNone/>
            </a:pPr>
            <a:r>
              <a:rPr lang="it-IT" smtClean="0"/>
              <a:t>. L’asfalto presenta numerose imperfezioni</a:t>
            </a:r>
          </a:p>
        </p:txBody>
      </p:sp>
      <p:pic>
        <p:nvPicPr>
          <p:cNvPr id="5" name="Segnaposto contenuto 4" descr="DSCN1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4663" y="1700808"/>
            <a:ext cx="3779837" cy="2808312"/>
          </a:xfrm>
          <a:solidFill>
            <a:schemeClr val="tx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Immagine 6" descr="DSCN1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" y="3938588"/>
            <a:ext cx="3557588" cy="266858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ettangolo arrotondato 5"/>
          <p:cNvSpPr/>
          <p:nvPr/>
        </p:nvSpPr>
        <p:spPr>
          <a:xfrm>
            <a:off x="827584" y="1916832"/>
            <a:ext cx="25922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ASFALTO CON NUMEROSE IMPERFEZIONI</a:t>
            </a:r>
            <a:endParaRPr lang="it-IT" dirty="0"/>
          </a:p>
        </p:txBody>
      </p:sp>
      <p:sp>
        <p:nvSpPr>
          <p:cNvPr id="8" name="Arrotonda singolo angolo rettangolo 7"/>
          <p:cNvSpPr/>
          <p:nvPr/>
        </p:nvSpPr>
        <p:spPr>
          <a:xfrm>
            <a:off x="4932040" y="4941168"/>
            <a:ext cx="3744416" cy="144016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SUPERFICIE </a:t>
            </a:r>
            <a:r>
              <a:rPr lang="it-IT" dirty="0" err="1" smtClean="0"/>
              <a:t>DI</a:t>
            </a:r>
            <a:r>
              <a:rPr lang="it-IT" dirty="0" smtClean="0"/>
              <a:t> GIOCO RIDOTTA A COLABRODO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1791280" y="332656"/>
            <a:ext cx="12726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Quel che resta di un passato </a:t>
            </a:r>
          </a:p>
          <a:p>
            <a:pPr algn="ctr"/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glorioso </a:t>
            </a:r>
            <a:endParaRPr lang="it-IT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>
              <a:buFont typeface="Wingdings 3" pitchFamily="18" charset="2"/>
              <a:buNone/>
            </a:pPr>
            <a:endParaRPr lang="it-IT" sz="3200" dirty="0" smtClean="0"/>
          </a:p>
          <a:p>
            <a:pPr marL="53975" eaLnBrk="1" hangingPunct="1">
              <a:buFont typeface="Wingdings 3" pitchFamily="18" charset="2"/>
              <a:buNone/>
            </a:pPr>
            <a:endParaRPr lang="it-IT" dirty="0" smtClean="0"/>
          </a:p>
        </p:txBody>
      </p:sp>
      <p:pic>
        <p:nvPicPr>
          <p:cNvPr id="14340" name="Segnaposto contenuto 4" descr="DSCN17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663700"/>
            <a:ext cx="7583760" cy="41148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-1541212" y="404664"/>
            <a:ext cx="12226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attesa di un FUTURO MIGLIORE …</a:t>
            </a:r>
            <a:endParaRPr lang="it-IT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461864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it-IT" sz="7200" dirty="0" smtClean="0"/>
              <a:t>Come diventerà</a:t>
            </a:r>
            <a:endParaRPr lang="it-IT" sz="7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testo 2"/>
          <p:cNvSpPr>
            <a:spLocks noGrp="1"/>
          </p:cNvSpPr>
          <p:nvPr>
            <p:ph type="body" idx="2"/>
          </p:nvPr>
        </p:nvSpPr>
        <p:spPr>
          <a:xfrm>
            <a:off x="539552" y="692696"/>
            <a:ext cx="2448272" cy="360040"/>
          </a:xfrm>
          <a:solidFill>
            <a:schemeClr val="tx2">
              <a:lumMod val="5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53975" eaLnBrk="1" hangingPunct="1"/>
            <a:r>
              <a:rPr lang="it-IT" dirty="0" smtClean="0"/>
              <a:t>PISTA   </a:t>
            </a:r>
            <a:r>
              <a:rPr lang="it-IT" dirty="0" err="1" smtClean="0"/>
              <a:t>DI</a:t>
            </a:r>
            <a:r>
              <a:rPr lang="it-IT" dirty="0" smtClean="0"/>
              <a:t>   ATLETICA</a:t>
            </a:r>
          </a:p>
        </p:txBody>
      </p:sp>
      <p:pic>
        <p:nvPicPr>
          <p:cNvPr id="15364" name="Segnaposto contenuto 4" descr="imagesPGWWBWP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332656"/>
            <a:ext cx="3892550" cy="25034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5" name="Immagine 6" descr="images0LWZC25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005263"/>
            <a:ext cx="44592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7" name="Immagine 14" descr="pis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196752"/>
            <a:ext cx="3511550" cy="26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368" name="Rettangolo 15"/>
          <p:cNvSpPr>
            <a:spLocks noChangeArrowheads="1"/>
          </p:cNvSpPr>
          <p:nvPr/>
        </p:nvSpPr>
        <p:spPr bwMode="auto">
          <a:xfrm flipH="1">
            <a:off x="899592" y="5370513"/>
            <a:ext cx="1656184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PALLAVOLO</a:t>
            </a:r>
          </a:p>
        </p:txBody>
      </p:sp>
      <p:sp>
        <p:nvSpPr>
          <p:cNvPr id="15369" name="CasellaDiTesto 16"/>
          <p:cNvSpPr txBox="1">
            <a:spLocks noChangeArrowheads="1"/>
          </p:cNvSpPr>
          <p:nvPr/>
        </p:nvSpPr>
        <p:spPr bwMode="auto">
          <a:xfrm>
            <a:off x="5508104" y="2980696"/>
            <a:ext cx="144016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dirty="0"/>
              <a:t>BASKET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525</TotalTime>
  <Words>140</Words>
  <Application>Microsoft Office PowerPoint</Application>
  <PresentationFormat>Presentazione su schermo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Metro</vt:lpstr>
      <vt:lpstr>Costruiamo la nostra area sportiva esterna</vt:lpstr>
      <vt:lpstr>Diapositiva 2</vt:lpstr>
      <vt:lpstr>ILLUSTRAZIONE DEL PROGETTO</vt:lpstr>
      <vt:lpstr>  PIANO DI AZIONE </vt:lpstr>
      <vt:lpstr>Diapositiva 5</vt:lpstr>
      <vt:lpstr>Diapositiva 6</vt:lpstr>
      <vt:lpstr>Diapositiva 7</vt:lpstr>
      <vt:lpstr>Come diventerà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c.c.r</dc:title>
  <dc:creator>Rosa Grassetto</dc:creator>
  <cp:lastModifiedBy>Asus</cp:lastModifiedBy>
  <cp:revision>62</cp:revision>
  <dcterms:created xsi:type="dcterms:W3CDTF">2014-03-24T13:32:51Z</dcterms:created>
  <dcterms:modified xsi:type="dcterms:W3CDTF">2014-04-13T10:54:33Z</dcterms:modified>
</cp:coreProperties>
</file>